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445874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27111" y="231033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мая по 20 ч. 27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гроза. Ветер юго-восточный с переходом на юго-западный ночью 5-10, днем 9-14 м/с. Температура воздуха ночью 15-17, днем 29-31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мая 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39065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25798</TotalTime>
  <Words>633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5227</cp:revision>
  <cp:lastPrinted>2021-07-01T03:56:27Z</cp:lastPrinted>
  <dcterms:created xsi:type="dcterms:W3CDTF">2018-03-27T06:03:00Z</dcterms:created>
  <dcterms:modified xsi:type="dcterms:W3CDTF">2026-05-26T08:54:14Z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